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it Saxena" userId="2a84c319288c5469" providerId="LiveId" clId="{CDA5FC90-860B-40C2-8D2B-AE1C4C99E1C8}"/>
    <pc:docChg chg="custSel modSld">
      <pc:chgData name="Mohit Saxena" userId="2a84c319288c5469" providerId="LiveId" clId="{CDA5FC90-860B-40C2-8D2B-AE1C4C99E1C8}" dt="2022-11-21T16:47:21.298" v="4" actId="478"/>
      <pc:docMkLst>
        <pc:docMk/>
      </pc:docMkLst>
      <pc:sldChg chg="delSp modSp mod">
        <pc:chgData name="Mohit Saxena" userId="2a84c319288c5469" providerId="LiveId" clId="{CDA5FC90-860B-40C2-8D2B-AE1C4C99E1C8}" dt="2022-11-21T16:47:21.298" v="4" actId="478"/>
        <pc:sldMkLst>
          <pc:docMk/>
          <pc:sldMk cId="3406011994" sldId="262"/>
        </pc:sldMkLst>
        <pc:spChg chg="del mod">
          <ac:chgData name="Mohit Saxena" userId="2a84c319288c5469" providerId="LiveId" clId="{CDA5FC90-860B-40C2-8D2B-AE1C4C99E1C8}" dt="2022-11-21T16:47:19.412" v="3"/>
          <ac:spMkLst>
            <pc:docMk/>
            <pc:sldMk cId="3406011994" sldId="262"/>
            <ac:spMk id="10" creationId="{9514CE7A-A9CF-094B-C05D-0417F5F05590}"/>
          </ac:spMkLst>
        </pc:spChg>
        <pc:cxnChg chg="del">
          <ac:chgData name="Mohit Saxena" userId="2a84c319288c5469" providerId="LiveId" clId="{CDA5FC90-860B-40C2-8D2B-AE1C4C99E1C8}" dt="2022-11-21T16:47:19.310" v="1" actId="478"/>
          <ac:cxnSpMkLst>
            <pc:docMk/>
            <pc:sldMk cId="3406011994" sldId="262"/>
            <ac:cxnSpMk id="7" creationId="{7D0F7886-0F90-F5C0-564D-15C9F983BFC7}"/>
          </ac:cxnSpMkLst>
        </pc:cxnChg>
        <pc:cxnChg chg="del">
          <ac:chgData name="Mohit Saxena" userId="2a84c319288c5469" providerId="LiveId" clId="{CDA5FC90-860B-40C2-8D2B-AE1C4C99E1C8}" dt="2022-11-21T16:47:21.298" v="4" actId="478"/>
          <ac:cxnSpMkLst>
            <pc:docMk/>
            <pc:sldMk cId="3406011994" sldId="262"/>
            <ac:cxnSpMk id="9" creationId="{4ABE02D1-A38F-A4FB-FC0B-589A9791F9AB}"/>
          </ac:cxnSpMkLst>
        </pc:cxnChg>
      </pc:sldChg>
    </pc:docChg>
  </pc:docChgLst>
  <pc:docChgLst>
    <pc:chgData name="Mohit Saxena" userId="2a84c319288c5469" providerId="LiveId" clId="{30CDF484-F75D-4AEF-BED0-917CA5D2AF7E}"/>
    <pc:docChg chg="custSel addSld delSld modSld modMainMaster">
      <pc:chgData name="Mohit Saxena" userId="2a84c319288c5469" providerId="LiveId" clId="{30CDF484-F75D-4AEF-BED0-917CA5D2AF7E}" dt="2022-11-21T15:20:06.504" v="113"/>
      <pc:docMkLst>
        <pc:docMk/>
      </pc:docMkLst>
      <pc:sldChg chg="modTransition">
        <pc:chgData name="Mohit Saxena" userId="2a84c319288c5469" providerId="LiveId" clId="{30CDF484-F75D-4AEF-BED0-917CA5D2AF7E}" dt="2022-11-21T15:20:06.504" v="113"/>
        <pc:sldMkLst>
          <pc:docMk/>
          <pc:sldMk cId="2716079538" sldId="256"/>
        </pc:sldMkLst>
      </pc:sldChg>
      <pc:sldChg chg="modTransition">
        <pc:chgData name="Mohit Saxena" userId="2a84c319288c5469" providerId="LiveId" clId="{30CDF484-F75D-4AEF-BED0-917CA5D2AF7E}" dt="2022-11-21T15:20:06.504" v="113"/>
        <pc:sldMkLst>
          <pc:docMk/>
          <pc:sldMk cId="3249681224" sldId="257"/>
        </pc:sldMkLst>
      </pc:sldChg>
      <pc:sldChg chg="modTransition">
        <pc:chgData name="Mohit Saxena" userId="2a84c319288c5469" providerId="LiveId" clId="{30CDF484-F75D-4AEF-BED0-917CA5D2AF7E}" dt="2022-11-21T15:20:06.504" v="113"/>
        <pc:sldMkLst>
          <pc:docMk/>
          <pc:sldMk cId="2755412901" sldId="258"/>
        </pc:sldMkLst>
      </pc:sldChg>
      <pc:sldChg chg="modTransition">
        <pc:chgData name="Mohit Saxena" userId="2a84c319288c5469" providerId="LiveId" clId="{30CDF484-F75D-4AEF-BED0-917CA5D2AF7E}" dt="2022-11-21T15:20:06.504" v="113"/>
        <pc:sldMkLst>
          <pc:docMk/>
          <pc:sldMk cId="2962434324" sldId="259"/>
        </pc:sldMkLst>
      </pc:sldChg>
      <pc:sldChg chg="modTransition">
        <pc:chgData name="Mohit Saxena" userId="2a84c319288c5469" providerId="LiveId" clId="{30CDF484-F75D-4AEF-BED0-917CA5D2AF7E}" dt="2022-11-21T15:20:06.504" v="113"/>
        <pc:sldMkLst>
          <pc:docMk/>
          <pc:sldMk cId="3462987834" sldId="260"/>
        </pc:sldMkLst>
      </pc:sldChg>
      <pc:sldChg chg="modTransition">
        <pc:chgData name="Mohit Saxena" userId="2a84c319288c5469" providerId="LiveId" clId="{30CDF484-F75D-4AEF-BED0-917CA5D2AF7E}" dt="2022-11-21T15:20:06.504" v="113"/>
        <pc:sldMkLst>
          <pc:docMk/>
          <pc:sldMk cId="914387364" sldId="261"/>
        </pc:sldMkLst>
      </pc:sldChg>
      <pc:sldChg chg="modTransition">
        <pc:chgData name="Mohit Saxena" userId="2a84c319288c5469" providerId="LiveId" clId="{30CDF484-F75D-4AEF-BED0-917CA5D2AF7E}" dt="2022-11-21T15:20:06.504" v="113"/>
        <pc:sldMkLst>
          <pc:docMk/>
          <pc:sldMk cId="3406011994" sldId="262"/>
        </pc:sldMkLst>
      </pc:sldChg>
      <pc:sldChg chg="modTransition">
        <pc:chgData name="Mohit Saxena" userId="2a84c319288c5469" providerId="LiveId" clId="{30CDF484-F75D-4AEF-BED0-917CA5D2AF7E}" dt="2022-11-21T15:20:06.504" v="113"/>
        <pc:sldMkLst>
          <pc:docMk/>
          <pc:sldMk cId="681432200" sldId="263"/>
        </pc:sldMkLst>
      </pc:sldChg>
      <pc:sldChg chg="modTransition">
        <pc:chgData name="Mohit Saxena" userId="2a84c319288c5469" providerId="LiveId" clId="{30CDF484-F75D-4AEF-BED0-917CA5D2AF7E}" dt="2022-11-21T15:20:06.504" v="113"/>
        <pc:sldMkLst>
          <pc:docMk/>
          <pc:sldMk cId="71156312" sldId="264"/>
        </pc:sldMkLst>
      </pc:sldChg>
      <pc:sldChg chg="modTransition">
        <pc:chgData name="Mohit Saxena" userId="2a84c319288c5469" providerId="LiveId" clId="{30CDF484-F75D-4AEF-BED0-917CA5D2AF7E}" dt="2022-11-21T15:20:06.504" v="113"/>
        <pc:sldMkLst>
          <pc:docMk/>
          <pc:sldMk cId="824029035" sldId="265"/>
        </pc:sldMkLst>
      </pc:sldChg>
      <pc:sldChg chg="modTransition">
        <pc:chgData name="Mohit Saxena" userId="2a84c319288c5469" providerId="LiveId" clId="{30CDF484-F75D-4AEF-BED0-917CA5D2AF7E}" dt="2022-11-21T15:20:06.504" v="113"/>
        <pc:sldMkLst>
          <pc:docMk/>
          <pc:sldMk cId="3131246589" sldId="266"/>
        </pc:sldMkLst>
      </pc:sldChg>
      <pc:sldChg chg="new del">
        <pc:chgData name="Mohit Saxena" userId="2a84c319288c5469" providerId="LiveId" clId="{30CDF484-F75D-4AEF-BED0-917CA5D2AF7E}" dt="2022-11-21T15:17:16.997" v="4" actId="2696"/>
        <pc:sldMkLst>
          <pc:docMk/>
          <pc:sldMk cId="730530474" sldId="267"/>
        </pc:sldMkLst>
      </pc:sldChg>
      <pc:sldChg chg="new del">
        <pc:chgData name="Mohit Saxena" userId="2a84c319288c5469" providerId="LiveId" clId="{30CDF484-F75D-4AEF-BED0-917CA5D2AF7E}" dt="2022-11-21T15:17:00.437" v="1" actId="2696"/>
        <pc:sldMkLst>
          <pc:docMk/>
          <pc:sldMk cId="3054880574" sldId="267"/>
        </pc:sldMkLst>
      </pc:sldChg>
      <pc:sldChg chg="modSp new mod modTransition">
        <pc:chgData name="Mohit Saxena" userId="2a84c319288c5469" providerId="LiveId" clId="{30CDF484-F75D-4AEF-BED0-917CA5D2AF7E}" dt="2022-11-21T15:20:06.504" v="113"/>
        <pc:sldMkLst>
          <pc:docMk/>
          <pc:sldMk cId="1696335614" sldId="268"/>
        </pc:sldMkLst>
        <pc:spChg chg="mod">
          <ac:chgData name="Mohit Saxena" userId="2a84c319288c5469" providerId="LiveId" clId="{30CDF484-F75D-4AEF-BED0-917CA5D2AF7E}" dt="2022-11-21T15:17:23.327" v="17" actId="20577"/>
          <ac:spMkLst>
            <pc:docMk/>
            <pc:sldMk cId="1696335614" sldId="268"/>
            <ac:spMk id="2" creationId="{52CA16F2-55EC-05AC-F39E-6762F5993220}"/>
          </ac:spMkLst>
        </pc:spChg>
        <pc:spChg chg="mod">
          <ac:chgData name="Mohit Saxena" userId="2a84c319288c5469" providerId="LiveId" clId="{30CDF484-F75D-4AEF-BED0-917CA5D2AF7E}" dt="2022-11-21T15:17:44.516" v="72" actId="20577"/>
          <ac:spMkLst>
            <pc:docMk/>
            <pc:sldMk cId="1696335614" sldId="268"/>
            <ac:spMk id="3" creationId="{21EECF4A-1711-5CDC-125D-EACBC411CF8B}"/>
          </ac:spMkLst>
        </pc:spChg>
      </pc:sldChg>
      <pc:sldMasterChg chg="modTransition modSldLayout">
        <pc:chgData name="Mohit Saxena" userId="2a84c319288c5469" providerId="LiveId" clId="{30CDF484-F75D-4AEF-BED0-917CA5D2AF7E}" dt="2022-11-21T15:20:06.504" v="113"/>
        <pc:sldMasterMkLst>
          <pc:docMk/>
          <pc:sldMasterMk cId="2042989599" sldId="2147483660"/>
        </pc:sldMasterMkLst>
        <pc:sldLayoutChg chg="modTransition">
          <pc:chgData name="Mohit Saxena" userId="2a84c319288c5469" providerId="LiveId" clId="{30CDF484-F75D-4AEF-BED0-917CA5D2AF7E}" dt="2022-11-21T15:20:06.504" v="113"/>
          <pc:sldLayoutMkLst>
            <pc:docMk/>
            <pc:sldMasterMk cId="2042989599" sldId="2147483660"/>
            <pc:sldLayoutMk cId="3960125845" sldId="2147483661"/>
          </pc:sldLayoutMkLst>
        </pc:sldLayoutChg>
        <pc:sldLayoutChg chg="modTransition">
          <pc:chgData name="Mohit Saxena" userId="2a84c319288c5469" providerId="LiveId" clId="{30CDF484-F75D-4AEF-BED0-917CA5D2AF7E}" dt="2022-11-21T15:20:06.504" v="113"/>
          <pc:sldLayoutMkLst>
            <pc:docMk/>
            <pc:sldMasterMk cId="2042989599" sldId="2147483660"/>
            <pc:sldLayoutMk cId="2579160418" sldId="2147483662"/>
          </pc:sldLayoutMkLst>
        </pc:sldLayoutChg>
        <pc:sldLayoutChg chg="modTransition">
          <pc:chgData name="Mohit Saxena" userId="2a84c319288c5469" providerId="LiveId" clId="{30CDF484-F75D-4AEF-BED0-917CA5D2AF7E}" dt="2022-11-21T15:20:06.504" v="113"/>
          <pc:sldLayoutMkLst>
            <pc:docMk/>
            <pc:sldMasterMk cId="2042989599" sldId="2147483660"/>
            <pc:sldLayoutMk cId="2222479459" sldId="2147483663"/>
          </pc:sldLayoutMkLst>
        </pc:sldLayoutChg>
        <pc:sldLayoutChg chg="modTransition">
          <pc:chgData name="Mohit Saxena" userId="2a84c319288c5469" providerId="LiveId" clId="{30CDF484-F75D-4AEF-BED0-917CA5D2AF7E}" dt="2022-11-21T15:20:06.504" v="113"/>
          <pc:sldLayoutMkLst>
            <pc:docMk/>
            <pc:sldMasterMk cId="2042989599" sldId="2147483660"/>
            <pc:sldLayoutMk cId="3751824543" sldId="2147483664"/>
          </pc:sldLayoutMkLst>
        </pc:sldLayoutChg>
        <pc:sldLayoutChg chg="modTransition">
          <pc:chgData name="Mohit Saxena" userId="2a84c319288c5469" providerId="LiveId" clId="{30CDF484-F75D-4AEF-BED0-917CA5D2AF7E}" dt="2022-11-21T15:20:06.504" v="113"/>
          <pc:sldLayoutMkLst>
            <pc:docMk/>
            <pc:sldMasterMk cId="2042989599" sldId="2147483660"/>
            <pc:sldLayoutMk cId="2585824240" sldId="2147483665"/>
          </pc:sldLayoutMkLst>
        </pc:sldLayoutChg>
        <pc:sldLayoutChg chg="modTransition">
          <pc:chgData name="Mohit Saxena" userId="2a84c319288c5469" providerId="LiveId" clId="{30CDF484-F75D-4AEF-BED0-917CA5D2AF7E}" dt="2022-11-21T15:20:06.504" v="113"/>
          <pc:sldLayoutMkLst>
            <pc:docMk/>
            <pc:sldMasterMk cId="2042989599" sldId="2147483660"/>
            <pc:sldLayoutMk cId="3321596024" sldId="2147483666"/>
          </pc:sldLayoutMkLst>
        </pc:sldLayoutChg>
        <pc:sldLayoutChg chg="modTransition">
          <pc:chgData name="Mohit Saxena" userId="2a84c319288c5469" providerId="LiveId" clId="{30CDF484-F75D-4AEF-BED0-917CA5D2AF7E}" dt="2022-11-21T15:20:06.504" v="113"/>
          <pc:sldLayoutMkLst>
            <pc:docMk/>
            <pc:sldMasterMk cId="2042989599" sldId="2147483660"/>
            <pc:sldLayoutMk cId="207271520" sldId="2147483667"/>
          </pc:sldLayoutMkLst>
        </pc:sldLayoutChg>
        <pc:sldLayoutChg chg="modTransition">
          <pc:chgData name="Mohit Saxena" userId="2a84c319288c5469" providerId="LiveId" clId="{30CDF484-F75D-4AEF-BED0-917CA5D2AF7E}" dt="2022-11-21T15:20:06.504" v="113"/>
          <pc:sldLayoutMkLst>
            <pc:docMk/>
            <pc:sldMasterMk cId="2042989599" sldId="2147483660"/>
            <pc:sldLayoutMk cId="734065765" sldId="2147483668"/>
          </pc:sldLayoutMkLst>
        </pc:sldLayoutChg>
        <pc:sldLayoutChg chg="modTransition">
          <pc:chgData name="Mohit Saxena" userId="2a84c319288c5469" providerId="LiveId" clId="{30CDF484-F75D-4AEF-BED0-917CA5D2AF7E}" dt="2022-11-21T15:20:06.504" v="113"/>
          <pc:sldLayoutMkLst>
            <pc:docMk/>
            <pc:sldMasterMk cId="2042989599" sldId="2147483660"/>
            <pc:sldLayoutMk cId="2053687734" sldId="2147483669"/>
          </pc:sldLayoutMkLst>
        </pc:sldLayoutChg>
        <pc:sldLayoutChg chg="modTransition">
          <pc:chgData name="Mohit Saxena" userId="2a84c319288c5469" providerId="LiveId" clId="{30CDF484-F75D-4AEF-BED0-917CA5D2AF7E}" dt="2022-11-21T15:20:06.504" v="113"/>
          <pc:sldLayoutMkLst>
            <pc:docMk/>
            <pc:sldMasterMk cId="2042989599" sldId="2147483660"/>
            <pc:sldLayoutMk cId="460492563" sldId="2147483670"/>
          </pc:sldLayoutMkLst>
        </pc:sldLayoutChg>
        <pc:sldLayoutChg chg="modTransition">
          <pc:chgData name="Mohit Saxena" userId="2a84c319288c5469" providerId="LiveId" clId="{30CDF484-F75D-4AEF-BED0-917CA5D2AF7E}" dt="2022-11-21T15:20:06.504" v="113"/>
          <pc:sldLayoutMkLst>
            <pc:docMk/>
            <pc:sldMasterMk cId="2042989599" sldId="2147483660"/>
            <pc:sldLayoutMk cId="1841115560" sldId="2147483671"/>
          </pc:sldLayoutMkLst>
        </pc:sldLayoutChg>
        <pc:sldLayoutChg chg="modTransition">
          <pc:chgData name="Mohit Saxena" userId="2a84c319288c5469" providerId="LiveId" clId="{30CDF484-F75D-4AEF-BED0-917CA5D2AF7E}" dt="2022-11-21T15:20:06.504" v="113"/>
          <pc:sldLayoutMkLst>
            <pc:docMk/>
            <pc:sldMasterMk cId="2042989599" sldId="2147483660"/>
            <pc:sldLayoutMk cId="1648149078" sldId="2147483672"/>
          </pc:sldLayoutMkLst>
        </pc:sldLayoutChg>
        <pc:sldLayoutChg chg="modTransition">
          <pc:chgData name="Mohit Saxena" userId="2a84c319288c5469" providerId="LiveId" clId="{30CDF484-F75D-4AEF-BED0-917CA5D2AF7E}" dt="2022-11-21T15:20:06.504" v="113"/>
          <pc:sldLayoutMkLst>
            <pc:docMk/>
            <pc:sldMasterMk cId="2042989599" sldId="2147483660"/>
            <pc:sldLayoutMk cId="1478474604" sldId="2147483673"/>
          </pc:sldLayoutMkLst>
        </pc:sldLayoutChg>
        <pc:sldLayoutChg chg="modTransition">
          <pc:chgData name="Mohit Saxena" userId="2a84c319288c5469" providerId="LiveId" clId="{30CDF484-F75D-4AEF-BED0-917CA5D2AF7E}" dt="2022-11-21T15:20:06.504" v="113"/>
          <pc:sldLayoutMkLst>
            <pc:docMk/>
            <pc:sldMasterMk cId="2042989599" sldId="2147483660"/>
            <pc:sldLayoutMk cId="1225471347" sldId="2147483674"/>
          </pc:sldLayoutMkLst>
        </pc:sldLayoutChg>
        <pc:sldLayoutChg chg="modTransition">
          <pc:chgData name="Mohit Saxena" userId="2a84c319288c5469" providerId="LiveId" clId="{30CDF484-F75D-4AEF-BED0-917CA5D2AF7E}" dt="2022-11-21T15:20:06.504" v="113"/>
          <pc:sldLayoutMkLst>
            <pc:docMk/>
            <pc:sldMasterMk cId="2042989599" sldId="2147483660"/>
            <pc:sldLayoutMk cId="3801967048" sldId="2147483675"/>
          </pc:sldLayoutMkLst>
        </pc:sldLayoutChg>
        <pc:sldLayoutChg chg="modTransition">
          <pc:chgData name="Mohit Saxena" userId="2a84c319288c5469" providerId="LiveId" clId="{30CDF484-F75D-4AEF-BED0-917CA5D2AF7E}" dt="2022-11-21T15:20:06.504" v="113"/>
          <pc:sldLayoutMkLst>
            <pc:docMk/>
            <pc:sldMasterMk cId="2042989599" sldId="2147483660"/>
            <pc:sldLayoutMk cId="3733135607" sldId="2147483676"/>
          </pc:sldLayoutMkLst>
        </pc:sldLayoutChg>
        <pc:sldLayoutChg chg="modTransition">
          <pc:chgData name="Mohit Saxena" userId="2a84c319288c5469" providerId="LiveId" clId="{30CDF484-F75D-4AEF-BED0-917CA5D2AF7E}" dt="2022-11-21T15:20:06.504" v="113"/>
          <pc:sldLayoutMkLst>
            <pc:docMk/>
            <pc:sldMasterMk cId="2042989599" sldId="2147483660"/>
            <pc:sldLayoutMk cId="960301428" sldId="2147483677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713420B-2E64-4A9C-B172-F189DC92D904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4E5B01B-7D08-46EF-9C19-410A69015B77}" type="slidenum">
              <a:rPr lang="en-IN" smtClean="0"/>
              <a:t>‹#›</a:t>
            </a:fld>
            <a:endParaRPr lang="en-IN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012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420B-2E64-4A9C-B172-F189DC92D904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B01B-7D08-46EF-9C19-410A69015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49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420B-2E64-4A9C-B172-F189DC92D904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B01B-7D08-46EF-9C19-410A69015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11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420B-2E64-4A9C-B172-F189DC92D904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B01B-7D08-46EF-9C19-410A69015B77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814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420B-2E64-4A9C-B172-F189DC92D904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B01B-7D08-46EF-9C19-410A69015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47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420B-2E64-4A9C-B172-F189DC92D904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B01B-7D08-46EF-9C19-410A69015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47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420B-2E64-4A9C-B172-F189DC92D904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B01B-7D08-46EF-9C19-410A69015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96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420B-2E64-4A9C-B172-F189DC92D904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B01B-7D08-46EF-9C19-410A69015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13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420B-2E64-4A9C-B172-F189DC92D904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B01B-7D08-46EF-9C19-410A69015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30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420B-2E64-4A9C-B172-F189DC92D904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B01B-7D08-46EF-9C19-410A69015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16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420B-2E64-4A9C-B172-F189DC92D904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B01B-7D08-46EF-9C19-410A69015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47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420B-2E64-4A9C-B172-F189DC92D904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B01B-7D08-46EF-9C19-410A69015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8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420B-2E64-4A9C-B172-F189DC92D904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B01B-7D08-46EF-9C19-410A69015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582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420B-2E64-4A9C-B172-F189DC92D904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B01B-7D08-46EF-9C19-410A69015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59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420B-2E64-4A9C-B172-F189DC92D904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B01B-7D08-46EF-9C19-410A69015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7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420B-2E64-4A9C-B172-F189DC92D904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B01B-7D08-46EF-9C19-410A69015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06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3420B-2E64-4A9C-B172-F189DC92D904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5B01B-7D08-46EF-9C19-410A69015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68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713420B-2E64-4A9C-B172-F189DC92D904}" type="datetimeFigureOut">
              <a:rPr lang="en-IN" smtClean="0"/>
              <a:t>21-11-2022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4E5B01B-7D08-46EF-9C19-410A69015B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989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8A925-CDE2-873C-A910-990FBFEEC8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VUTUBE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0FB02-AC58-E47A-B325-D573803F6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Watch all </a:t>
            </a:r>
            <a:r>
              <a:rPr lang="en-IN" dirty="0" err="1"/>
              <a:t>youtube</a:t>
            </a:r>
            <a:r>
              <a:rPr lang="en-IN" dirty="0"/>
              <a:t> videos without  </a:t>
            </a:r>
            <a:r>
              <a:rPr lang="en-IN" dirty="0" err="1"/>
              <a:t>advertisments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607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21A5-D605-32D7-E58C-8071569DD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FUNCTIONALITIES &amp; RESPONSIVENESS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28F5BE-475B-9AC7-9F91-472091E6721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50394" y="1974103"/>
            <a:ext cx="3542231" cy="33115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0D8FED-BE95-69CC-C57A-B96400EB6C1B}"/>
              </a:ext>
            </a:extLst>
          </p:cNvPr>
          <p:cNvCxnSpPr/>
          <p:nvPr/>
        </p:nvCxnSpPr>
        <p:spPr>
          <a:xfrm>
            <a:off x="3684494" y="2142565"/>
            <a:ext cx="1927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186955-D92B-54C9-EA0E-CFB6B181AAA2}"/>
              </a:ext>
            </a:extLst>
          </p:cNvPr>
          <p:cNvCxnSpPr/>
          <p:nvPr/>
        </p:nvCxnSpPr>
        <p:spPr>
          <a:xfrm flipV="1">
            <a:off x="4222376" y="2259106"/>
            <a:ext cx="1335742" cy="206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88171D-1962-2CBB-CF14-FDF80DCC1A54}"/>
              </a:ext>
            </a:extLst>
          </p:cNvPr>
          <p:cNvCxnSpPr/>
          <p:nvPr/>
        </p:nvCxnSpPr>
        <p:spPr>
          <a:xfrm flipV="1">
            <a:off x="3684494" y="2375647"/>
            <a:ext cx="1855694" cy="139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E1076D-6C93-B808-9AFC-B4907A54054A}"/>
              </a:ext>
            </a:extLst>
          </p:cNvPr>
          <p:cNvSpPr txBox="1"/>
          <p:nvPr/>
        </p:nvSpPr>
        <p:spPr>
          <a:xfrm>
            <a:off x="5701553" y="2142565"/>
            <a:ext cx="5879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VUTUBE FOR SMALL SIZE LAPTOP SCREENS AND RESPONSIVENESS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402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8076-0941-1E99-F242-082AC262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FUNCTIONALITIES &amp; RESPONSIVENESS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9AAF54-E641-FB1A-C81B-2F2FE5870B4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1" y="1947209"/>
            <a:ext cx="3542479" cy="33115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2C0EE8-6ABA-9B6B-7134-11EE9768DAE1}"/>
              </a:ext>
            </a:extLst>
          </p:cNvPr>
          <p:cNvSpPr txBox="1"/>
          <p:nvPr/>
        </p:nvSpPr>
        <p:spPr>
          <a:xfrm>
            <a:off x="5289176" y="2420471"/>
            <a:ext cx="538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VIDEO VIEWING IN SMALL SCREEN WITH VIDEO CONTROLS…..</a:t>
            </a:r>
          </a:p>
        </p:txBody>
      </p:sp>
    </p:spTree>
    <p:extLst>
      <p:ext uri="{BB962C8B-B14F-4D97-AF65-F5344CB8AC3E}">
        <p14:creationId xmlns:p14="http://schemas.microsoft.com/office/powerpoint/2010/main" val="313124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A16F2-55EC-05AC-F39E-6762F5993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EECF4A-1711-5CDC-125D-EACBC411CF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PLEASE VISIT AGAIN AND WATCH VIDEOS ON VUTUBE……..</a:t>
            </a:r>
          </a:p>
        </p:txBody>
      </p:sp>
    </p:spTree>
    <p:extLst>
      <p:ext uri="{BB962C8B-B14F-4D97-AF65-F5344CB8AC3E}">
        <p14:creationId xmlns:p14="http://schemas.microsoft.com/office/powerpoint/2010/main" val="169633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6FF34-8F48-E0B1-8AA5-71189BDF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Students involved 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6AD70-71EF-248D-41D7-0B8FED3BE3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dirty="0"/>
              <a:t>KAUSTUBH DUBEY</a:t>
            </a:r>
          </a:p>
          <a:p>
            <a:r>
              <a:rPr lang="en-IN" dirty="0"/>
              <a:t>BINAYAK SINGH</a:t>
            </a:r>
          </a:p>
          <a:p>
            <a:r>
              <a:rPr lang="en-IN" dirty="0"/>
              <a:t>SAKSHAM GANGWAR</a:t>
            </a:r>
          </a:p>
          <a:p>
            <a:r>
              <a:rPr lang="en-IN" dirty="0"/>
              <a:t>SHREYASH VARSHNEY</a:t>
            </a:r>
          </a:p>
          <a:p>
            <a:r>
              <a:rPr lang="en-IN" dirty="0"/>
              <a:t>YOGESH KUMAR</a:t>
            </a:r>
          </a:p>
        </p:txBody>
      </p:sp>
    </p:spTree>
    <p:extLst>
      <p:ext uri="{BB962C8B-B14F-4D97-AF65-F5344CB8AC3E}">
        <p14:creationId xmlns:p14="http://schemas.microsoft.com/office/powerpoint/2010/main" val="324968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88DDD-1DEA-54C1-5FA0-E3DD1A2C7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DEFAULT PAGE VIEW 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D13CD4-519E-FC73-B74F-8A1DC8472F5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446449" y="2063750"/>
            <a:ext cx="6873651" cy="3311525"/>
          </a:xfrm>
        </p:spPr>
      </p:pic>
    </p:spTree>
    <p:extLst>
      <p:ext uri="{BB962C8B-B14F-4D97-AF65-F5344CB8AC3E}">
        <p14:creationId xmlns:p14="http://schemas.microsoft.com/office/powerpoint/2010/main" val="275541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2F21-EB7A-E447-C6DC-7171C856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FUNCTIONALITIES-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2757050-F693-319F-456B-183E4965786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446449" y="2063750"/>
            <a:ext cx="6873651" cy="3311525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1C28AA-D353-6C92-5FCD-C29B7B0CEDD8}"/>
              </a:ext>
            </a:extLst>
          </p:cNvPr>
          <p:cNvCxnSpPr/>
          <p:nvPr/>
        </p:nvCxnSpPr>
        <p:spPr>
          <a:xfrm>
            <a:off x="8722659" y="2205318"/>
            <a:ext cx="1111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95CDA5F-2E6B-2714-7A97-3FE5C37C3B1F}"/>
              </a:ext>
            </a:extLst>
          </p:cNvPr>
          <p:cNvSpPr txBox="1"/>
          <p:nvPr/>
        </p:nvSpPr>
        <p:spPr>
          <a:xfrm>
            <a:off x="9923930" y="2020652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Search Bar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591804-55FA-A88C-9560-3416CBB618D4}"/>
              </a:ext>
            </a:extLst>
          </p:cNvPr>
          <p:cNvCxnSpPr/>
          <p:nvPr/>
        </p:nvCxnSpPr>
        <p:spPr>
          <a:xfrm flipH="1">
            <a:off x="1828800" y="2205318"/>
            <a:ext cx="779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116689B-4007-F749-70EF-3526203F7E3D}"/>
              </a:ext>
            </a:extLst>
          </p:cNvPr>
          <p:cNvSpPr txBox="1"/>
          <p:nvPr/>
        </p:nvSpPr>
        <p:spPr>
          <a:xfrm>
            <a:off x="959223" y="2063750"/>
            <a:ext cx="70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68091B-E237-3529-3725-B190B0F8022B}"/>
              </a:ext>
            </a:extLst>
          </p:cNvPr>
          <p:cNvCxnSpPr/>
          <p:nvPr/>
        </p:nvCxnSpPr>
        <p:spPr>
          <a:xfrm>
            <a:off x="8041341" y="3200400"/>
            <a:ext cx="1667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C94E42-37CE-631B-C601-289DC81A5C17}"/>
              </a:ext>
            </a:extLst>
          </p:cNvPr>
          <p:cNvCxnSpPr/>
          <p:nvPr/>
        </p:nvCxnSpPr>
        <p:spPr>
          <a:xfrm flipV="1">
            <a:off x="8283388" y="3429000"/>
            <a:ext cx="1416424" cy="1313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057BC6-0C9F-0BEC-1443-25B5A4653085}"/>
              </a:ext>
            </a:extLst>
          </p:cNvPr>
          <p:cNvSpPr txBox="1"/>
          <p:nvPr/>
        </p:nvSpPr>
        <p:spPr>
          <a:xfrm>
            <a:off x="9950823" y="32004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Video feed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D7A5A2-1976-7DC3-43F2-EC0B04CC6410}"/>
              </a:ext>
            </a:extLst>
          </p:cNvPr>
          <p:cNvCxnSpPr>
            <a:cxnSpLocks/>
          </p:cNvCxnSpPr>
          <p:nvPr/>
        </p:nvCxnSpPr>
        <p:spPr>
          <a:xfrm flipH="1">
            <a:off x="1828800" y="3818965"/>
            <a:ext cx="779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9471D96-8335-BA56-FE1F-2EF036AF5F47}"/>
              </a:ext>
            </a:extLst>
          </p:cNvPr>
          <p:cNvSpPr txBox="1"/>
          <p:nvPr/>
        </p:nvSpPr>
        <p:spPr>
          <a:xfrm>
            <a:off x="331694" y="3569732"/>
            <a:ext cx="123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Categories</a:t>
            </a:r>
          </a:p>
        </p:txBody>
      </p:sp>
    </p:spTree>
    <p:extLst>
      <p:ext uri="{BB962C8B-B14F-4D97-AF65-F5344CB8AC3E}">
        <p14:creationId xmlns:p14="http://schemas.microsoft.com/office/powerpoint/2010/main" val="296243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A014-17A9-DF81-F185-06BA3AA8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FUNCTIONALITIES-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BB1DC6-B0FC-DAC0-E142-53AEFABBED3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42649" y="1684431"/>
            <a:ext cx="5189963" cy="278447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173B6C-953B-35F7-F5F7-3ADA3050C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153" y="1684430"/>
            <a:ext cx="5748596" cy="278447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C87E42-7B80-89DF-658B-FC3F882E16F5}"/>
              </a:ext>
            </a:extLst>
          </p:cNvPr>
          <p:cNvCxnSpPr>
            <a:cxnSpLocks/>
          </p:cNvCxnSpPr>
          <p:nvPr/>
        </p:nvCxnSpPr>
        <p:spPr>
          <a:xfrm>
            <a:off x="685801" y="2501153"/>
            <a:ext cx="3366246" cy="2312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6C629C-3EBF-678D-B045-DBF4AE4144D4}"/>
              </a:ext>
            </a:extLst>
          </p:cNvPr>
          <p:cNvCxnSpPr>
            <a:cxnSpLocks/>
          </p:cNvCxnSpPr>
          <p:nvPr/>
        </p:nvCxnSpPr>
        <p:spPr>
          <a:xfrm flipH="1">
            <a:off x="4052047" y="3352800"/>
            <a:ext cx="1757082" cy="1461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48BE832-22B6-E09B-8A42-074A8B8300F3}"/>
              </a:ext>
            </a:extLst>
          </p:cNvPr>
          <p:cNvSpPr txBox="1"/>
          <p:nvPr/>
        </p:nvSpPr>
        <p:spPr>
          <a:xfrm>
            <a:off x="806824" y="5074024"/>
            <a:ext cx="6957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Different category different videos based on category being selected……</a:t>
            </a:r>
          </a:p>
        </p:txBody>
      </p:sp>
    </p:spTree>
    <p:extLst>
      <p:ext uri="{BB962C8B-B14F-4D97-AF65-F5344CB8AC3E}">
        <p14:creationId xmlns:p14="http://schemas.microsoft.com/office/powerpoint/2010/main" val="346298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8726-C157-569F-0086-9052E47E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FUNCTIONALITIES-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5F4BE3-DA3B-0F0D-0126-FD520DED59E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94111" y="1773237"/>
            <a:ext cx="6785622" cy="365041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DE8610-CF56-976E-5FCF-8EF1C4238D4F}"/>
              </a:ext>
            </a:extLst>
          </p:cNvPr>
          <p:cNvCxnSpPr/>
          <p:nvPr/>
        </p:nvCxnSpPr>
        <p:spPr>
          <a:xfrm>
            <a:off x="6526306" y="1990165"/>
            <a:ext cx="12460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20E2E8-90D9-B335-A73B-E83831D890DA}"/>
              </a:ext>
            </a:extLst>
          </p:cNvPr>
          <p:cNvCxnSpPr/>
          <p:nvPr/>
        </p:nvCxnSpPr>
        <p:spPr>
          <a:xfrm flipV="1">
            <a:off x="6033247" y="2106706"/>
            <a:ext cx="1748118" cy="1165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EE93C6-D21C-0328-47A9-75316D20FB98}"/>
              </a:ext>
            </a:extLst>
          </p:cNvPr>
          <p:cNvSpPr txBox="1"/>
          <p:nvPr/>
        </p:nvSpPr>
        <p:spPr>
          <a:xfrm>
            <a:off x="7915835" y="1927412"/>
            <a:ext cx="38331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Dynamic Search Bar that filters videos</a:t>
            </a:r>
          </a:p>
          <a:p>
            <a:r>
              <a:rPr lang="en-IN" dirty="0"/>
              <a:t>According to the type of video user </a:t>
            </a:r>
          </a:p>
          <a:p>
            <a:r>
              <a:rPr lang="en-IN" dirty="0"/>
              <a:t>Wants to search and watch on </a:t>
            </a:r>
            <a:r>
              <a:rPr lang="en-IN" dirty="0" err="1"/>
              <a:t>vutube</a:t>
            </a:r>
            <a:r>
              <a:rPr lang="en-I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1438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9AD4F-B159-8809-598E-56734D90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FUNCTIONALITIES-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35CDC2-74D6-BDA5-6755-E265E0049ED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13765" y="1942167"/>
            <a:ext cx="5308037" cy="28180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7410F-F36A-B8E7-1B7B-508A6955B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599" y="1942167"/>
            <a:ext cx="5774532" cy="28180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5614B1-3B4C-AEA7-D462-5AB1556E7D50}"/>
              </a:ext>
            </a:extLst>
          </p:cNvPr>
          <p:cNvCxnSpPr>
            <a:cxnSpLocks/>
          </p:cNvCxnSpPr>
          <p:nvPr/>
        </p:nvCxnSpPr>
        <p:spPr>
          <a:xfrm>
            <a:off x="4715435" y="2214282"/>
            <a:ext cx="906367" cy="2922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BBDC77-4C6E-51D5-1CA0-4F48BBD68DAB}"/>
              </a:ext>
            </a:extLst>
          </p:cNvPr>
          <p:cNvCxnSpPr/>
          <p:nvPr/>
        </p:nvCxnSpPr>
        <p:spPr>
          <a:xfrm flipH="1">
            <a:off x="5621802" y="2097741"/>
            <a:ext cx="4436598" cy="3039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7B02DD-015E-388F-5F12-A60AA29C5D11}"/>
              </a:ext>
            </a:extLst>
          </p:cNvPr>
          <p:cNvSpPr txBox="1"/>
          <p:nvPr/>
        </p:nvSpPr>
        <p:spPr>
          <a:xfrm>
            <a:off x="1004047" y="5136776"/>
            <a:ext cx="678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Youtube</a:t>
            </a:r>
            <a:r>
              <a:rPr lang="en-IN" dirty="0"/>
              <a:t> Channels can also be searched and can be viewed on </a:t>
            </a:r>
            <a:r>
              <a:rPr lang="en-IN" dirty="0" err="1"/>
              <a:t>vutube</a:t>
            </a:r>
            <a:r>
              <a:rPr lang="en-I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15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1C4EB-6555-3D25-5F32-E7FD4263C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FUNCTIONALITIES-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52EB3B-3418-1E3E-11BC-0FF232CA92A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52243" y="1920315"/>
            <a:ext cx="6851430" cy="3646767"/>
          </a:xfr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0B4E07-2050-A0FF-9A1B-E975FA75EDB8}"/>
              </a:ext>
            </a:extLst>
          </p:cNvPr>
          <p:cNvCxnSpPr/>
          <p:nvPr/>
        </p:nvCxnSpPr>
        <p:spPr>
          <a:xfrm>
            <a:off x="5405718" y="4769224"/>
            <a:ext cx="2402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A0A8EDB-81C2-2B0E-8AA0-AFDD8AD37905}"/>
              </a:ext>
            </a:extLst>
          </p:cNvPr>
          <p:cNvSpPr txBox="1"/>
          <p:nvPr/>
        </p:nvSpPr>
        <p:spPr>
          <a:xfrm>
            <a:off x="8014447" y="4661647"/>
            <a:ext cx="3650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Video Controls – </a:t>
            </a:r>
            <a:r>
              <a:rPr lang="en-IN" dirty="0" err="1"/>
              <a:t>quality,annotations</a:t>
            </a:r>
            <a:r>
              <a:rPr lang="en-IN" dirty="0"/>
              <a:t>,</a:t>
            </a:r>
          </a:p>
          <a:p>
            <a:r>
              <a:rPr lang="en-IN" dirty="0"/>
              <a:t>	                </a:t>
            </a:r>
            <a:r>
              <a:rPr lang="en-IN" dirty="0" err="1"/>
              <a:t>subtitle,playback</a:t>
            </a:r>
            <a:r>
              <a:rPr lang="en-IN" dirty="0"/>
              <a:t> speed…</a:t>
            </a:r>
          </a:p>
        </p:txBody>
      </p:sp>
    </p:spTree>
    <p:extLst>
      <p:ext uri="{BB962C8B-B14F-4D97-AF65-F5344CB8AC3E}">
        <p14:creationId xmlns:p14="http://schemas.microsoft.com/office/powerpoint/2010/main" val="3406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3F8C1-6D33-4E09-305A-5E8DC9EC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FUNCTIONALITIES-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CDE45-583C-67D2-1D33-DED42190347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626663"/>
            <a:ext cx="5069541" cy="2747922"/>
          </a:xfrm>
        </p:spPr>
        <p:txBody>
          <a:bodyPr/>
          <a:lstStyle/>
          <a:p>
            <a:pPr lvl="8"/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5922FA5-1493-2C1F-EC04-3B0C34D22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63396"/>
            <a:ext cx="6851430" cy="338187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B8CC76-B9BF-E3F6-8B64-DABB8C380992}"/>
              </a:ext>
            </a:extLst>
          </p:cNvPr>
          <p:cNvCxnSpPr/>
          <p:nvPr/>
        </p:nvCxnSpPr>
        <p:spPr>
          <a:xfrm>
            <a:off x="6893859" y="2994212"/>
            <a:ext cx="1120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B5239-D463-BB73-7507-9CD180D839FE}"/>
              </a:ext>
            </a:extLst>
          </p:cNvPr>
          <p:cNvCxnSpPr/>
          <p:nvPr/>
        </p:nvCxnSpPr>
        <p:spPr>
          <a:xfrm flipV="1">
            <a:off x="7055224" y="3164541"/>
            <a:ext cx="896470" cy="164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23B1322-6DBE-826B-84B8-F92C6718F7D3}"/>
              </a:ext>
            </a:extLst>
          </p:cNvPr>
          <p:cNvSpPr txBox="1"/>
          <p:nvPr/>
        </p:nvSpPr>
        <p:spPr>
          <a:xfrm>
            <a:off x="8130988" y="2994212"/>
            <a:ext cx="3876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Video Suggestion based on type of video</a:t>
            </a:r>
            <a:br>
              <a:rPr lang="en-IN" dirty="0"/>
            </a:br>
            <a:r>
              <a:rPr lang="en-IN" dirty="0"/>
              <a:t>Being watched….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143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Bar dir="vert"/>
      </p:transition>
    </mc:Choice>
    <mc:Fallback xmlns="">
      <p:transition spd="slow" advClick="0">
        <p:randomBar dir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56</TotalTime>
  <Words>142</Words>
  <Application>Microsoft Office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Impact</vt:lpstr>
      <vt:lpstr>Main Event</vt:lpstr>
      <vt:lpstr>VUTUBE</vt:lpstr>
      <vt:lpstr>Students involved --</vt:lpstr>
      <vt:lpstr>DEFAULT PAGE VIEW -</vt:lpstr>
      <vt:lpstr>FUNCTIONALITIES-</vt:lpstr>
      <vt:lpstr>FUNCTIONALITIES-</vt:lpstr>
      <vt:lpstr>FUNCTIONALITIES-</vt:lpstr>
      <vt:lpstr>FUNCTIONALITIES-</vt:lpstr>
      <vt:lpstr>FUNCTIONALITIES-</vt:lpstr>
      <vt:lpstr>FUNCTIONALITIES-</vt:lpstr>
      <vt:lpstr>FUNCTIONALITIES &amp; RESPONSIVENESS</vt:lpstr>
      <vt:lpstr>FUNCTIONALITIES &amp; RESPONSIVENESS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VUTUBE</dc:title>
  <dc:creator>Mohit Saxena</dc:creator>
  <cp:lastModifiedBy>Mohit Saxena</cp:lastModifiedBy>
  <cp:revision>1</cp:revision>
  <dcterms:created xsi:type="dcterms:W3CDTF">2022-11-21T14:42:26Z</dcterms:created>
  <dcterms:modified xsi:type="dcterms:W3CDTF">2022-11-21T16:47:22Z</dcterms:modified>
</cp:coreProperties>
</file>